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D8F7BEE-3FFC-452D-8AD5-3B39E138F6D1}" type="datetimeFigureOut">
              <a:rPr lang="sl-SI" smtClean="0"/>
              <a:t>15. 06. 2017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5BEFA5-6E0D-4621-B900-215C25E725A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44008" y="2276872"/>
            <a:ext cx="3528391" cy="2133764"/>
          </a:xfrm>
        </p:spPr>
        <p:txBody>
          <a:bodyPr>
            <a:normAutofit/>
          </a:bodyPr>
          <a:lstStyle/>
          <a:p>
            <a:r>
              <a:rPr lang="sl-SI" sz="2800" dirty="0" smtClean="0"/>
              <a:t>UNESCO PROJEKT OŠ FOKOVCI </a:t>
            </a:r>
            <a:br>
              <a:rPr lang="sl-SI" sz="2800" dirty="0" smtClean="0"/>
            </a:br>
            <a:r>
              <a:rPr lang="sl-SI" sz="2800" b="1" dirty="0" smtClean="0"/>
              <a:t>PLATFORMA RAZNOLIKOSTI</a:t>
            </a:r>
            <a:endParaRPr lang="sl-SI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09803" cy="1260629"/>
          </a:xfrm>
        </p:spPr>
        <p:txBody>
          <a:bodyPr/>
          <a:lstStyle/>
          <a:p>
            <a:r>
              <a:rPr lang="sl-SI" b="1" dirty="0" smtClean="0"/>
              <a:t>OŠ APAČE</a:t>
            </a:r>
          </a:p>
          <a:p>
            <a:r>
              <a:rPr lang="sl-SI" dirty="0" smtClean="0"/>
              <a:t>ARHITEKTURA V NAŠEM ŠOLSKEM OKOLIŠU</a:t>
            </a:r>
            <a:endParaRPr lang="sl-SI" dirty="0"/>
          </a:p>
        </p:txBody>
      </p:sp>
      <p:pic>
        <p:nvPicPr>
          <p:cNvPr id="1026" name="Picture 2" descr="I:\SIVI USB\rdeči ključek backup dec 2 2015\šola dokumentacijaa\UNESCO 16-17\fotke UNESCO FOKOVCI\SARA\20161005_15470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958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ALJA BORAK,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0242" name="Picture 2" descr="I:\SIVI USB\rdeči ključek backup dec 2 2015\šola dokumentacijaa\UNESCO 16-17\fotke UNESCO FOKOVCI\ALJA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089099" cy="38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907704" y="56612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PANONSKA HIŠA 1, VRATJA VAS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11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ALJA BORAK,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1266" name="Picture 2" descr="I:\SIVI USB\rdeči ključek backup dec 2 2015\šola dokumentacijaa\UNESCO 16-17\fotke UNESCO FOKOVCI\ALJA\im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48805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91680" y="6021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PANONSKA HIŠA 2, VRATJA VAS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68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ALJA BORAK,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2290" name="Picture 2" descr="I:\SIVI USB\rdeči ključek backup dec 2 2015\šola dokumentacijaa\UNESCO 16-17\fotke UNESCO FOKOVCI\ALJA\imag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1850635" cy="38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339752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KUŽNO ZNAMENJE, STOGOVCI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7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NATAŠA PAJEK,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13314" name="Picture 2" descr="I:\SIVI USB\rdeči ključek backup dec 2 2015\šola dokumentacijaa\UNESCO 16-17\fotke UNESCO FOKOVCI\NATAŠA\IMG_3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398635" cy="32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979712" y="54452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STARA HIŠA 1, PODGORJE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81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NATAŠA PAJEK,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14338" name="Picture 2" descr="I:\SIVI USB\rdeči ključek backup dec 2 2015\šola dokumentacijaa\UNESCO 16-17\fotke UNESCO FOKOVCI\NATAŠA\IMG_3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686667" cy="35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835696" y="54452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STARA HIŠA 2, PODGORJE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7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NATAŠA PAJEK,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15362" name="Picture 2" descr="I:\SIVI USB\rdeči ključek backup dec 2 2015\šola dokumentacijaa\UNESCO 16-17\fotke UNESCO FOKOVCI\NATAŠA\IMG_3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835696" y="57332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NEKDANJI DRŽAVNI HLEVI, PODGORJE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48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JAVOR SLUGA,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6386" name="Picture 2" descr="I:\SIVI USB\rdeči ključek backup dec 2 2015\šola dokumentacijaa\UNESCO 16-17\fotke UNESCO FOKOVCI\izbor\Klet v domači hiši - Javor S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464491" cy="25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:\SIVI USB\rdeči ključek backup dec 2 2015\šola dokumentacijaa\UNESCO 16-17\fotke UNESCO FOKOVCI\izbor\Klet v domači hiši - Javor S.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64832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555776" y="5509964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KLET V DOMAČI HIŠI, ŽEPOVCI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70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JAVOR SLUGA,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7410" name="Picture 2" descr="I:\SIVI USB\rdeči ključek backup dec 2 2015\šola dokumentacijaa\UNESCO 16-17\fotke UNESCO FOKOVCI\izbor\Panonska hiša v Črncih - Javor S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61170"/>
            <a:ext cx="4738326" cy="35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267744" y="57332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STARA HIŠA 1, ŽEPOVSKI TRAVNIKI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47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JAVOR SLUGA, </a:t>
            </a:r>
            <a:r>
              <a:rPr lang="sl-SI" dirty="0" err="1" smtClean="0"/>
              <a:t>8.A</a:t>
            </a:r>
            <a:endParaRPr lang="sl-SI" dirty="0"/>
          </a:p>
        </p:txBody>
      </p:sp>
      <p:pic>
        <p:nvPicPr>
          <p:cNvPr id="18434" name="Picture 2" descr="I:\SIVI USB\rdeči ključek backup dec 2 2015\šola dokumentacijaa\UNESCO 16-17\fotke UNESCO FOKOVCI\izbor\Panonska hiša v Črncih - Javor S.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156170" cy="3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403648" y="57332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NEKOČ NEKOMU DOM, DANES PODRTIJA, ŽEPOVCI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37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sl-SI" dirty="0" smtClean="0"/>
              <a:t>SARA MARUŠKO,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2051" name="Picture 3" descr="I:\SIVI USB\rdeči ključek backup dec 2 2015\šola dokumentacijaa\UNESCO 16-17\fotke UNESCO FOKOVCI\SARA\20161005_154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87579" y="5683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CERKEV MARIJINEGA VNEBOVZETJA V APAČAH, 15. STOLETJE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79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/>
          <a:lstStyle/>
          <a:p>
            <a:r>
              <a:rPr lang="sl-SI" dirty="0" smtClean="0"/>
              <a:t>SARA MARUŠKO,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3074" name="Picture 2" descr="I:\SIVI USB\rdeči ključek backup dec 2 2015\šola dokumentacijaa\UNESCO 16-17\fotke UNESCO FOKOVCI\SARA\20161005_15470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39343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835696" y="560635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ZNAMENITA ROZETA NA APAŠKI CERKVI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88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SARA MARUŠKO,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4098" name="Picture 2" descr="I:\SIVI USB\rdeči ključek backup dec 2 2015\šola dokumentacijaa\UNESCO 16-17\fotke UNESCO FOKOVCI\SARA\20161005_154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287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835696" y="55172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NEKDANJA ZASEBNA DEKLIŠKA ŠOLA V APAČAH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5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SARA MARUŠKO,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5122" name="Picture 2" descr="I:\SIVI USB\rdeči ključek backup dec 2 2015\šola dokumentacijaa\UNESCO 16-17\fotke UNESCO FOKOVCI\SARA\20161005_16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06684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SIVI USB\rdeči ključek backup dec 2 2015\šola dokumentacijaa\UNESCO 16-17\fotke UNESCO FOKOVCI\SARA\20161005_1554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3"/>
            <a:ext cx="4032448" cy="31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8" y="53012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cap="all" dirty="0" smtClean="0"/>
              <a:t>Stari mlin v Segovcih       in       danes, DEL PLOŠČE OHRANJEN               </a:t>
            </a:r>
          </a:p>
          <a:p>
            <a:r>
              <a:rPr lang="sl-SI" cap="all" dirty="0"/>
              <a:t> </a:t>
            </a:r>
            <a:r>
              <a:rPr lang="sl-SI" cap="all" dirty="0" smtClean="0"/>
              <a:t>                                                           V MLINARSKEM MUZEJU</a:t>
            </a:r>
            <a:endParaRPr lang="sl-SI" cap="all" dirty="0"/>
          </a:p>
        </p:txBody>
      </p:sp>
    </p:spTree>
    <p:extLst>
      <p:ext uri="{BB962C8B-B14F-4D97-AF65-F5344CB8AC3E}">
        <p14:creationId xmlns:p14="http://schemas.microsoft.com/office/powerpoint/2010/main" val="1537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MAJA ZOREC,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6146" name="Picture 2" descr="I:\SIVI USB\rdeči ključek backup dec 2 2015\šola dokumentacijaa\UNESCO 16-17\fotke UNESCO FOKOVCI\MAJA\IMG_3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322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56612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PROPADAJOČI BAROČNI DVOREC V ČRNCIH, 17. STOLETJE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18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MAJA ZOREC,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7170" name="Picture 2" descr="I:\SIVI USB\rdeči ključek backup dec 2 2015\šola dokumentacijaa\UNESCO 16-17\fotke UNESCO FOKOVCI\MAJA\IMG_3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835696" y="53732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NEKDANJA UČILNICA 5. RAZREDA V APAČAH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89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MAJA ZOREC,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8194" name="Picture 2" descr="I:\SIVI USB\rdeči ključek backup dec 2 2015\šola dokumentacijaa\UNESCO 16-17\fotke UNESCO FOKOVCI\MAJA\IMG_3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979712" y="54452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NEKDANJI GASILSKI STOLP V ŽEPOVCIH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97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MAJA ZOREC, </a:t>
            </a:r>
            <a:r>
              <a:rPr lang="sl-SI" dirty="0" err="1" smtClean="0"/>
              <a:t>9.B</a:t>
            </a:r>
            <a:endParaRPr lang="sl-SI" dirty="0"/>
          </a:p>
        </p:txBody>
      </p:sp>
      <p:pic>
        <p:nvPicPr>
          <p:cNvPr id="9218" name="Picture 2" descr="I:\SIVI USB\rdeči ključek backup dec 2 2015\šola dokumentacijaa\UNESCO 16-17\fotke UNESCO FOKOVCI\MAJA\IMG_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42330"/>
            <a:ext cx="5122393" cy="38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627784" y="57324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STARA HIŠA V ŽEPOVCIH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16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189</Words>
  <Application>Microsoft Office PowerPoint</Application>
  <PresentationFormat>Diaprojekcija na zaslonu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Austin</vt:lpstr>
      <vt:lpstr>UNESCO PROJEKT OŠ FOKOVCI  PLATFORMA RAZNOLIKOSTI</vt:lpstr>
      <vt:lpstr>SARA MARUŠKO, 9.B</vt:lpstr>
      <vt:lpstr>SARA MARUŠKO, 9.B</vt:lpstr>
      <vt:lpstr>SARA MARUŠKO, 9.B</vt:lpstr>
      <vt:lpstr>SARA MARUŠKO, 9.B</vt:lpstr>
      <vt:lpstr>MAJA ZOREC, 9.B</vt:lpstr>
      <vt:lpstr>MAJA ZOREC, 9.B</vt:lpstr>
      <vt:lpstr>MAJA ZOREC, 9.B</vt:lpstr>
      <vt:lpstr>MAJA ZOREC, 9.B</vt:lpstr>
      <vt:lpstr>ALJA BORAK, 8.A</vt:lpstr>
      <vt:lpstr>ALJA BORAK, 8.A</vt:lpstr>
      <vt:lpstr>ALJA BORAK, 8.A</vt:lpstr>
      <vt:lpstr>NATAŠA PAJEK, 9.B</vt:lpstr>
      <vt:lpstr>NATAŠA PAJEK, 9.B</vt:lpstr>
      <vt:lpstr>NATAŠA PAJEK, 9.B</vt:lpstr>
      <vt:lpstr>JAVOR SLUGA, 8.A</vt:lpstr>
      <vt:lpstr>JAVOR SLUGA, 8.A</vt:lpstr>
      <vt:lpstr>JAVOR SLUGA, 8.A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PROJEKT OŠ FOKOVCI  PLATFORMA RAZNOLIKOSTI</dc:title>
  <dc:creator>rusprojekt</dc:creator>
  <cp:lastModifiedBy>Učitelj</cp:lastModifiedBy>
  <cp:revision>4</cp:revision>
  <dcterms:created xsi:type="dcterms:W3CDTF">2017-06-15T08:55:39Z</dcterms:created>
  <dcterms:modified xsi:type="dcterms:W3CDTF">2017-06-15T11:53:08Z</dcterms:modified>
</cp:coreProperties>
</file>